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4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5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200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10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3044160"/>
            <a:ext cx="29210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3044160"/>
            <a:ext cx="29210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C5CE1A-695E-49F9-AC1E-E6D08132935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9B81A24-84B4-47C2-806F-761EE16E6B7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0579938-D936-411C-99F4-18ADF046FDF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8586887-6473-4AB0-9DA7-AD0A66AFF77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1DE8DB1-10AF-4F35-8241-0F8F0320F3E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144000" y="72000"/>
            <a:ext cx="9540000" cy="300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A602FFF-C0CA-44FF-9D3A-F67C1F7F4F9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0644CD7-ED41-43A8-8131-2BBA3F60890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3042671-5C76-4802-A9B4-18505209CAC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200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C3AE59C-011F-4E22-86D2-1BFABF8EA60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200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2B5164D-9386-4992-B9A4-99628EC01E3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4D9DB14-63F2-482F-8818-0C33EFBE695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10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3571560" y="3044160"/>
            <a:ext cx="29210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6639120" y="3044160"/>
            <a:ext cx="29210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F5B3EFD-2CA6-43E1-A22B-422D185B4BF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A828283-DE40-417E-9F49-67D239218B8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2642645-A7D2-45EA-8F93-74BC1FE78CF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93F92B2-073D-472D-8402-22DCFB39784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2BFD98C-C0EF-474C-9E2E-A2C07B21AE9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12319DA-E283-4E6E-9D74-EFE40BB5F2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ubTitle"/>
          </p:nvPr>
        </p:nvSpPr>
        <p:spPr>
          <a:xfrm>
            <a:off x="144000" y="72000"/>
            <a:ext cx="9540000" cy="300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323BB7C-388D-4A16-A398-947C793ED30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2257C33-A461-4D8E-95E9-B42A45D083E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F43D692-DA0D-4B98-8157-C8B3289A290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200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43A5682-7C50-4DED-9BB5-0C814742BEE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200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4E19DCD-8260-4C7F-801B-1DA9E38814E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D975E76-C622-416C-AA8E-C0EF9AF8049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10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6"/>
          <p:cNvSpPr>
            <a:spLocks noGrp="1"/>
          </p:cNvSpPr>
          <p:nvPr>
            <p:ph/>
          </p:nvPr>
        </p:nvSpPr>
        <p:spPr>
          <a:xfrm>
            <a:off x="3571560" y="3044160"/>
            <a:ext cx="29210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7"/>
          <p:cNvSpPr>
            <a:spLocks noGrp="1"/>
          </p:cNvSpPr>
          <p:nvPr>
            <p:ph/>
          </p:nvPr>
        </p:nvSpPr>
        <p:spPr>
          <a:xfrm>
            <a:off x="6639120" y="3044160"/>
            <a:ext cx="29210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C36AA3D-DAB1-41B6-8E66-03FA527B3AA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44000" y="72000"/>
            <a:ext cx="9540000" cy="300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44000" y="-5760"/>
            <a:ext cx="9540000" cy="80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200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44000" y="3888000"/>
            <a:ext cx="900000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ko-KR" sz="4400" spc="-1" strike="noStrike">
                <a:latin typeface="Arial"/>
              </a:rPr>
              <a:t>제목 텍스트의 서식을 편집하려면 클릭하십시오</a:t>
            </a:r>
            <a:r>
              <a:rPr b="0" lang="en-US" sz="4400" spc="-1" strike="noStrike">
                <a:latin typeface="Arial"/>
              </a:rPr>
              <a:t>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584000" y="648000"/>
            <a:ext cx="6479640" cy="259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4000"/>
          </a:bodyPr>
          <a:p>
            <a:pPr>
              <a:spcBef>
                <a:spcPts val="1417"/>
              </a:spcBef>
            </a:pPr>
            <a:r>
              <a:rPr b="0" lang="ko-KR" sz="3200" spc="-1" strike="noStrike">
                <a:latin typeface="Arial"/>
              </a:rPr>
              <a:t>개요 텍스트의 서식을 </a:t>
            </a:r>
            <a:r>
              <a:rPr b="0" lang="ko-KR" sz="3200" spc="-1" strike="noStrike">
                <a:latin typeface="Arial"/>
              </a:rPr>
              <a:t>편집하려면 </a:t>
            </a:r>
            <a:r>
              <a:rPr b="0" lang="ko-KR" sz="3200" spc="-1" strike="noStrike">
                <a:latin typeface="Arial"/>
              </a:rPr>
              <a:t>클릭하십시오</a:t>
            </a:r>
            <a:endParaRPr b="0" lang="en-US" sz="3200" spc="-1" strike="noStrike">
              <a:latin typeface="Arial"/>
            </a:endParaRPr>
          </a:p>
          <a:p>
            <a:pPr lvl="1">
              <a:spcBef>
                <a:spcPts val="1134"/>
              </a:spcBef>
            </a:pPr>
            <a:r>
              <a:rPr b="0" lang="en-US" sz="2800" spc="-1" strike="noStrike">
                <a:latin typeface="Arial"/>
              </a:rPr>
              <a:t>2</a:t>
            </a:r>
            <a:r>
              <a:rPr b="0" lang="ko-KR" sz="2800" spc="-1" strike="noStrike">
                <a:latin typeface="Arial"/>
              </a:rPr>
              <a:t>번째 개요 수준</a:t>
            </a:r>
            <a:endParaRPr b="0" lang="en-US" sz="2800" spc="-1" strike="noStrike">
              <a:latin typeface="Arial"/>
            </a:endParaRPr>
          </a:p>
          <a:p>
            <a:pPr lvl="2">
              <a:spcBef>
                <a:spcPts val="850"/>
              </a:spcBef>
            </a:pPr>
            <a:r>
              <a:rPr b="0" lang="en-US" sz="2400" spc="-1" strike="noStrike">
                <a:latin typeface="Arial"/>
              </a:rPr>
              <a:t>3</a:t>
            </a:r>
            <a:r>
              <a:rPr b="0" lang="ko-KR" sz="2400" spc="-1" strike="noStrike">
                <a:latin typeface="Arial"/>
              </a:rPr>
              <a:t>번째 개요 수준</a:t>
            </a:r>
            <a:endParaRPr b="0" lang="en-US" sz="2400" spc="-1" strike="noStrike">
              <a:latin typeface="Arial"/>
            </a:endParaRPr>
          </a:p>
          <a:p>
            <a:pPr lvl="3">
              <a:spcBef>
                <a:spcPts val="567"/>
              </a:spcBef>
            </a:pPr>
            <a:r>
              <a:rPr b="0" lang="en-US" sz="2000" spc="-1" strike="noStrike">
                <a:latin typeface="Arial"/>
              </a:rPr>
              <a:t>4</a:t>
            </a:r>
            <a:r>
              <a:rPr b="0" lang="ko-KR" sz="2000" spc="-1" strike="noStrike">
                <a:latin typeface="Arial"/>
              </a:rPr>
              <a:t>번째 개요 수준</a:t>
            </a:r>
            <a:endParaRPr b="0" lang="en-US" sz="2000" spc="-1" strike="noStrike">
              <a:latin typeface="Arial"/>
            </a:endParaRPr>
          </a:p>
          <a:p>
            <a:pPr lvl="4">
              <a:spcBef>
                <a:spcPts val="283"/>
              </a:spcBef>
            </a:pPr>
            <a:r>
              <a:rPr b="0" lang="en-US" sz="2000" spc="-1" strike="noStrike">
                <a:latin typeface="Arial"/>
              </a:rPr>
              <a:t>5</a:t>
            </a:r>
            <a:r>
              <a:rPr b="0" lang="ko-KR" sz="2000" spc="-1" strike="noStrike">
                <a:latin typeface="Arial"/>
              </a:rPr>
              <a:t>번째 개요 수준</a:t>
            </a:r>
            <a:endParaRPr b="0" lang="en-US" sz="2000" spc="-1" strike="noStrike">
              <a:latin typeface="Arial"/>
            </a:endParaRPr>
          </a:p>
          <a:p>
            <a:pPr lvl="5">
              <a:spcBef>
                <a:spcPts val="283"/>
              </a:spcBef>
            </a:pPr>
            <a:r>
              <a:rPr b="0" lang="en-US" sz="2000" spc="-1" strike="noStrike">
                <a:latin typeface="Arial"/>
              </a:rPr>
              <a:t>6</a:t>
            </a:r>
            <a:r>
              <a:rPr b="0" lang="ko-KR" sz="2000" spc="-1" strike="noStrike">
                <a:latin typeface="Arial"/>
              </a:rPr>
              <a:t>번째 개요 수준</a:t>
            </a:r>
            <a:endParaRPr b="0" lang="en-US" sz="2000" spc="-1" strike="noStrike">
              <a:latin typeface="Arial"/>
            </a:endParaRPr>
          </a:p>
          <a:p>
            <a:pPr lvl="6">
              <a:spcBef>
                <a:spcPts val="283"/>
              </a:spcBef>
            </a:pPr>
            <a:r>
              <a:rPr b="0" lang="en-US" sz="2000" spc="-1" strike="noStrike">
                <a:latin typeface="Arial"/>
              </a:rPr>
              <a:t>7</a:t>
            </a:r>
            <a:r>
              <a:rPr b="0" lang="ko-KR" sz="2000" spc="-1" strike="noStrike">
                <a:latin typeface="Arial"/>
              </a:rPr>
              <a:t>번째 개요 수준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"/>
          <p:cNvSpPr txBox="1"/>
          <p:nvPr/>
        </p:nvSpPr>
        <p:spPr>
          <a:xfrm>
            <a:off x="4104000" y="4896000"/>
            <a:ext cx="4392000" cy="41940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fld id="{AA59B7BD-46AA-4FE3-B55A-C4A0D8C4869C}" type="author">
              <a:rPr b="0" lang="en-US" sz="1800" spc="-1" strike="noStrike">
                <a:latin typeface="Arial"/>
              </a:rPr>
              <a:t> 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3" name=""/>
          <p:cNvSpPr/>
          <p:nvPr/>
        </p:nvSpPr>
        <p:spPr>
          <a:xfrm>
            <a:off x="25920" y="4628880"/>
            <a:ext cx="6120000" cy="18000"/>
          </a:xfrm>
          <a:custGeom>
            <a:avLst/>
            <a:gdLst/>
            <a:ahLst/>
            <a:rect l="l" t="t" r="r" b="b"/>
            <a:pathLst>
              <a:path w="7200424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7189624" y="21600"/>
                </a:lnTo>
                <a:arcTo wR="7168024" hR="10800" stAng="5400000" swAng="5400000"/>
                <a:lnTo>
                  <a:pt x="21600" y="10800"/>
                </a:lnTo>
                <a:arcTo wR="7168024" hR="10800" stAng="10800000" swAng="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0"/>
          </a:gra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"/>
          <p:cNvSpPr/>
          <p:nvPr/>
        </p:nvSpPr>
        <p:spPr>
          <a:xfrm>
            <a:off x="3859200" y="5324400"/>
            <a:ext cx="6240240" cy="7200"/>
          </a:xfrm>
          <a:custGeom>
            <a:avLst/>
            <a:gdLst/>
            <a:ahLst/>
            <a:rect l="l" t="t" r="r" b="b"/>
            <a:pathLst>
              <a:path w="17830286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17819486" y="21600"/>
                </a:lnTo>
                <a:arcTo wR="17797886" hR="10800" stAng="5400000" swAng="5400000"/>
                <a:lnTo>
                  <a:pt x="21600" y="10800"/>
                </a:lnTo>
                <a:arcTo wR="17797886" hR="10800" stAng="10800000" swAng="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"/>
          <p:cNvSpPr/>
          <p:nvPr/>
        </p:nvSpPr>
        <p:spPr>
          <a:xfrm>
            <a:off x="4044960" y="4944960"/>
            <a:ext cx="7200" cy="487440"/>
          </a:xfrm>
          <a:custGeom>
            <a:avLst/>
            <a:gdLst/>
            <a:ahLst/>
            <a:rect l="l" t="t" r="r" b="b"/>
            <a:pathLst>
              <a:path w="21600" h="1393714">
                <a:moveTo>
                  <a:pt x="10800" y="0"/>
                </a:moveTo>
                <a:arcTo wR="10800" hR="10800" stAng="16200000" swAng="-5400000"/>
                <a:lnTo>
                  <a:pt x="0" y="1382914"/>
                </a:lnTo>
                <a:arcTo wR="10800" hR="1361314" stAng="10800000" swAng="5400000"/>
                <a:lnTo>
                  <a:pt x="10800" y="21600"/>
                </a:lnTo>
                <a:arcTo wR="10800" hR="1361314" stAng="16200000" swAng="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solidFill>
            <a:srgbClr val="cccccc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ko-KR" sz="4400" spc="-1" strike="noStrike">
                <a:latin typeface="Arial"/>
              </a:rPr>
              <a:t>제목 텍스트의 서식을 편집하려면 클릭하십시오</a:t>
            </a:r>
            <a:r>
              <a:rPr b="0" lang="en-US" sz="4400" spc="-1" strike="noStrike">
                <a:latin typeface="Arial"/>
              </a:rPr>
              <a:t>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latin typeface="Arial"/>
              </a:rPr>
              <a:t>개요 텍스트의 서식을 </a:t>
            </a:r>
            <a:r>
              <a:rPr b="0" lang="ko-KR" sz="3200" spc="-1" strike="noStrike">
                <a:latin typeface="Arial"/>
              </a:rPr>
              <a:t>편집하려면 </a:t>
            </a:r>
            <a:r>
              <a:rPr b="0" lang="ko-KR" sz="3200" spc="-1" strike="noStrike">
                <a:latin typeface="Arial"/>
              </a:rPr>
              <a:t>클릭하십시오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</a:t>
            </a:r>
            <a:r>
              <a:rPr b="0" lang="ko-KR" sz="2800" spc="-1" strike="noStrike">
                <a:latin typeface="Arial"/>
              </a:rPr>
              <a:t>번째 개요 수준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3</a:t>
            </a:r>
            <a:r>
              <a:rPr b="0" lang="ko-KR" sz="2400" spc="-1" strike="noStrike">
                <a:latin typeface="Arial"/>
              </a:rPr>
              <a:t>번째 개요 수준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4</a:t>
            </a:r>
            <a:r>
              <a:rPr b="0" lang="ko-KR" sz="2000" spc="-1" strike="noStrike">
                <a:latin typeface="Arial"/>
              </a:rPr>
              <a:t>번째 개요 수준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5</a:t>
            </a:r>
            <a:r>
              <a:rPr b="0" lang="ko-KR" sz="2000" spc="-1" strike="noStrike">
                <a:latin typeface="Arial"/>
              </a:rPr>
              <a:t>번째 개요 수준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6</a:t>
            </a:r>
            <a:r>
              <a:rPr b="0" lang="ko-KR" sz="2000" spc="-1" strike="noStrike">
                <a:latin typeface="Arial"/>
              </a:rPr>
              <a:t>번째 개요 </a:t>
            </a:r>
            <a:r>
              <a:rPr b="0" lang="ko-KR" sz="2000" spc="-1" strike="noStrike">
                <a:latin typeface="Arial"/>
              </a:rPr>
              <a:t>수준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7</a:t>
            </a:r>
            <a:r>
              <a:rPr b="0" lang="ko-KR" sz="2000" spc="-1" strike="noStrike">
                <a:latin typeface="Arial"/>
              </a:rPr>
              <a:t>번째 개요 </a:t>
            </a:r>
            <a:r>
              <a:rPr b="0" lang="ko-KR" sz="2000" spc="-1" strike="noStrike">
                <a:latin typeface="Arial"/>
              </a:rPr>
              <a:t>수준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1"/>
          </p:nvPr>
        </p:nvSpPr>
        <p:spPr>
          <a:xfrm>
            <a:off x="504000" y="5256000"/>
            <a:ext cx="1656000" cy="41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Arial"/>
              </a:defRPr>
            </a:lvl1pPr>
          </a:lstStyle>
          <a:p>
            <a:r>
              <a:rPr b="0" lang="en-US" sz="1400" spc="-1" strike="noStrike">
                <a:latin typeface="Arial"/>
              </a:rPr>
              <a:t>&lt;날짜/시간&gt;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 idx="2"/>
          </p:nvPr>
        </p:nvSpPr>
        <p:spPr>
          <a:xfrm>
            <a:off x="2520000" y="5256000"/>
            <a:ext cx="4680000" cy="41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Arial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Arial"/>
              </a:rPr>
              <a:t>&lt;바닥글&gt;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 idx="3"/>
          </p:nvPr>
        </p:nvSpPr>
        <p:spPr>
          <a:xfrm>
            <a:off x="7560000" y="5256000"/>
            <a:ext cx="1620000" cy="41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Arial"/>
              </a:defRPr>
            </a:lvl1pPr>
          </a:lstStyle>
          <a:p>
            <a:pPr algn="r">
              <a:buNone/>
            </a:pPr>
            <a:fld id="{F55A4F9F-F310-4AA3-B1A3-227CB44314CA}" type="slidenum">
              <a:rPr b="0" lang="en-US" sz="1400" spc="-1" strike="noStrike">
                <a:latin typeface="Arial"/>
              </a:rPr>
              <a:t>&lt;숫자&gt;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47" name=""/>
          <p:cNvSpPr/>
          <p:nvPr/>
        </p:nvSpPr>
        <p:spPr>
          <a:xfrm>
            <a:off x="20880" y="607320"/>
            <a:ext cx="6120000" cy="18000"/>
          </a:xfrm>
          <a:custGeom>
            <a:avLst/>
            <a:gdLst/>
            <a:ahLst/>
            <a:rect l="l" t="t" r="r" b="b"/>
            <a:pathLst>
              <a:path w="7200424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7189624" y="21600"/>
                </a:lnTo>
                <a:arcTo wR="7168024" hR="10800" stAng="5400000" swAng="5400000"/>
                <a:lnTo>
                  <a:pt x="21600" y="10800"/>
                </a:lnTo>
                <a:arcTo wR="7168024" hR="10800" stAng="10800000" swAng="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0"/>
          </a:gra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"/>
          <p:cNvSpPr/>
          <p:nvPr/>
        </p:nvSpPr>
        <p:spPr>
          <a:xfrm>
            <a:off x="4430520" y="840960"/>
            <a:ext cx="5673960" cy="7200"/>
          </a:xfrm>
          <a:custGeom>
            <a:avLst/>
            <a:gdLst/>
            <a:ahLst/>
            <a:rect l="l" t="t" r="r" b="b"/>
            <a:pathLst>
              <a:path w="16212343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16201543" y="21600"/>
                </a:lnTo>
                <a:arcTo wR="16179943" hR="10800" stAng="5400000" swAng="5400000"/>
                <a:lnTo>
                  <a:pt x="21600" y="10800"/>
                </a:lnTo>
                <a:arcTo wR="16179943" hR="10800" stAng="10800000" swAng="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"/>
          <p:cNvSpPr/>
          <p:nvPr/>
        </p:nvSpPr>
        <p:spPr>
          <a:xfrm>
            <a:off x="9819720" y="474480"/>
            <a:ext cx="7200" cy="493200"/>
          </a:xfrm>
          <a:custGeom>
            <a:avLst/>
            <a:gdLst/>
            <a:ahLst/>
            <a:rect l="l" t="t" r="r" b="b"/>
            <a:pathLst>
              <a:path w="21600" h="1410171">
                <a:moveTo>
                  <a:pt x="10800" y="0"/>
                </a:moveTo>
                <a:arcTo wR="10800" hR="10800" stAng="16200000" swAng="-5400000"/>
                <a:lnTo>
                  <a:pt x="0" y="1399371"/>
                </a:lnTo>
                <a:arcTo wR="10800" hR="1377771" stAng="10800000" swAng="5400000"/>
                <a:lnTo>
                  <a:pt x="10800" y="21600"/>
                </a:lnTo>
                <a:arcTo wR="10800" hR="1377771" stAng="16200000" swAng="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solidFill>
            <a:srgbClr val="cccccc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"/>
          <p:cNvSpPr/>
          <p:nvPr/>
        </p:nvSpPr>
        <p:spPr>
          <a:xfrm>
            <a:off x="1900800" y="5204880"/>
            <a:ext cx="7465320" cy="7200"/>
          </a:xfrm>
          <a:custGeom>
            <a:avLst/>
            <a:gdLst/>
            <a:ahLst/>
            <a:rect l="l" t="t" r="r" b="b"/>
            <a:pathLst>
              <a:path w="21330514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1319714" y="21600"/>
                </a:lnTo>
                <a:arcTo wR="21298114" hR="10800" stAng="5400000" swAng="5400000"/>
                <a:lnTo>
                  <a:pt x="21600" y="10800"/>
                </a:lnTo>
                <a:arcTo wR="21298114" hR="10800" stAng="10800000" swAng="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"/>
          <p:cNvSpPr/>
          <p:nvPr/>
        </p:nvSpPr>
        <p:spPr>
          <a:xfrm>
            <a:off x="9259920" y="4917240"/>
            <a:ext cx="7200" cy="349560"/>
          </a:xfrm>
          <a:custGeom>
            <a:avLst/>
            <a:gdLst/>
            <a:ahLst/>
            <a:rect l="l" t="t" r="r" b="b"/>
            <a:pathLst>
              <a:path w="21600" h="999771">
                <a:moveTo>
                  <a:pt x="10800" y="0"/>
                </a:moveTo>
                <a:arcTo wR="10800" hR="10800" stAng="16200000" swAng="-5400000"/>
                <a:lnTo>
                  <a:pt x="0" y="988971"/>
                </a:lnTo>
                <a:arcTo wR="10800" hR="967371" stAng="10800000" swAng="5400000"/>
                <a:lnTo>
                  <a:pt x="10800" y="21600"/>
                </a:lnTo>
                <a:arcTo wR="10800" hR="967371" stAng="16200000" swAng="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solidFill>
            <a:srgbClr val="cccccc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ko-KR" sz="4400" spc="-1" strike="noStrike">
                <a:latin typeface="Arial"/>
              </a:rPr>
              <a:t>제목 텍스트의 서식을 편집하려면 클릭하십시오</a:t>
            </a:r>
            <a:r>
              <a:rPr b="0" lang="en-US" sz="4400" spc="-1" strike="noStrike">
                <a:latin typeface="Arial"/>
              </a:rPr>
              <a:t>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latin typeface="Arial"/>
              </a:rPr>
              <a:t>개요 텍스트의 서식을 편집하려면 클릭하십시오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2</a:t>
            </a:r>
            <a:r>
              <a:rPr b="0" lang="ko-KR" sz="2800" spc="-1" strike="noStrike">
                <a:latin typeface="Arial"/>
              </a:rPr>
              <a:t>번째 개요 수준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3</a:t>
            </a:r>
            <a:r>
              <a:rPr b="0" lang="ko-KR" sz="2400" spc="-1" strike="noStrike">
                <a:latin typeface="Arial"/>
              </a:rPr>
              <a:t>번째 개요 수준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4</a:t>
            </a:r>
            <a:r>
              <a:rPr b="0" lang="ko-KR" sz="2000" spc="-1" strike="noStrike">
                <a:latin typeface="Arial"/>
              </a:rPr>
              <a:t>번째 개요 수준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5</a:t>
            </a:r>
            <a:r>
              <a:rPr b="0" lang="ko-KR" sz="2000" spc="-1" strike="noStrike">
                <a:latin typeface="Arial"/>
              </a:rPr>
              <a:t>번째 개요 수준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6</a:t>
            </a:r>
            <a:r>
              <a:rPr b="0" lang="ko-KR" sz="2000" spc="-1" strike="noStrike">
                <a:latin typeface="Arial"/>
              </a:rPr>
              <a:t>번째 개요 수준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7</a:t>
            </a:r>
            <a:r>
              <a:rPr b="0" lang="ko-KR" sz="2000" spc="-1" strike="noStrike">
                <a:latin typeface="Arial"/>
              </a:rPr>
              <a:t>번째 개요 수준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dt" idx="4"/>
          </p:nvPr>
        </p:nvSpPr>
        <p:spPr>
          <a:xfrm>
            <a:off x="504000" y="5256000"/>
            <a:ext cx="1656000" cy="41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Arial"/>
              </a:defRPr>
            </a:lvl1pPr>
          </a:lstStyle>
          <a:p>
            <a:r>
              <a:rPr b="0" lang="en-US" sz="1400" spc="-1" strike="noStrike">
                <a:latin typeface="Arial"/>
              </a:rPr>
              <a:t>&lt;날짜/시간&gt;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ftr" idx="5"/>
          </p:nvPr>
        </p:nvSpPr>
        <p:spPr>
          <a:xfrm>
            <a:off x="2520000" y="5256000"/>
            <a:ext cx="4680000" cy="41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Arial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Arial"/>
              </a:rPr>
              <a:t>&lt;바닥글&gt;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sldNum" idx="6"/>
          </p:nvPr>
        </p:nvSpPr>
        <p:spPr>
          <a:xfrm>
            <a:off x="7560000" y="5256000"/>
            <a:ext cx="1620000" cy="41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Arial"/>
              </a:defRPr>
            </a:lvl1pPr>
          </a:lstStyle>
          <a:p>
            <a:pPr algn="r">
              <a:buNone/>
            </a:pPr>
            <a:fld id="{2E49B6E3-F155-40B7-8C8B-C88F0D5CD65D}" type="slidenum">
              <a:rPr b="0" lang="en-US" sz="1400" spc="-1" strike="noStrike">
                <a:latin typeface="Arial"/>
              </a:rPr>
              <a:t>&lt;숫자&gt;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93" name=""/>
          <p:cNvSpPr/>
          <p:nvPr/>
        </p:nvSpPr>
        <p:spPr>
          <a:xfrm>
            <a:off x="20880" y="607320"/>
            <a:ext cx="6120000" cy="18000"/>
          </a:xfrm>
          <a:custGeom>
            <a:avLst/>
            <a:gdLst/>
            <a:ahLst/>
            <a:rect l="l" t="t" r="r" b="b"/>
            <a:pathLst>
              <a:path w="7200424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7189624" y="21600"/>
                </a:lnTo>
                <a:arcTo wR="7168024" hR="10800" stAng="5400000" swAng="5400000"/>
                <a:lnTo>
                  <a:pt x="21600" y="10800"/>
                </a:lnTo>
                <a:arcTo wR="7168024" hR="10800" stAng="10800000" swAng="5400000"/>
                <a:close/>
              </a:path>
            </a:pathLst>
          </a:custGeom>
          <a:gradFill rotWithShape="0">
            <a:gsLst>
              <a:gs pos="0">
                <a:srgbClr val="cccccc"/>
              </a:gs>
              <a:gs pos="100000">
                <a:srgbClr val="333333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"/>
          <p:cNvSpPr/>
          <p:nvPr/>
        </p:nvSpPr>
        <p:spPr>
          <a:xfrm>
            <a:off x="4430520" y="840960"/>
            <a:ext cx="5673960" cy="7200"/>
          </a:xfrm>
          <a:custGeom>
            <a:avLst/>
            <a:gdLst/>
            <a:ahLst/>
            <a:rect l="l" t="t" r="r" b="b"/>
            <a:pathLst>
              <a:path w="16212343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16201543" y="21600"/>
                </a:lnTo>
                <a:arcTo wR="16179943" hR="10800" stAng="5400000" swAng="5400000"/>
                <a:lnTo>
                  <a:pt x="21600" y="10800"/>
                </a:lnTo>
                <a:arcTo wR="16179943" hR="10800" stAng="10800000" swAng="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"/>
          <p:cNvSpPr/>
          <p:nvPr/>
        </p:nvSpPr>
        <p:spPr>
          <a:xfrm>
            <a:off x="9819720" y="474480"/>
            <a:ext cx="7200" cy="493200"/>
          </a:xfrm>
          <a:custGeom>
            <a:avLst/>
            <a:gdLst/>
            <a:ahLst/>
            <a:rect l="l" t="t" r="r" b="b"/>
            <a:pathLst>
              <a:path w="21600" h="1410171">
                <a:moveTo>
                  <a:pt x="10800" y="0"/>
                </a:moveTo>
                <a:arcTo wR="10800" hR="10800" stAng="16200000" swAng="-5400000"/>
                <a:lnTo>
                  <a:pt x="0" y="1399371"/>
                </a:lnTo>
                <a:arcTo wR="10800" hR="1377771" stAng="10800000" swAng="5400000"/>
                <a:lnTo>
                  <a:pt x="10800" y="21600"/>
                </a:lnTo>
                <a:arcTo wR="10800" hR="1377771" stAng="16200000" swAng="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"/>
          <p:cNvSpPr/>
          <p:nvPr/>
        </p:nvSpPr>
        <p:spPr>
          <a:xfrm>
            <a:off x="5644080" y="5194800"/>
            <a:ext cx="3722040" cy="7200"/>
          </a:xfrm>
          <a:custGeom>
            <a:avLst/>
            <a:gdLst/>
            <a:ahLst/>
            <a:rect l="l" t="t" r="r" b="b"/>
            <a:pathLst>
              <a:path w="10635429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10624629" y="21600"/>
                </a:lnTo>
                <a:arcTo wR="10603029" hR="10800" stAng="5400000" swAng="5400000"/>
                <a:lnTo>
                  <a:pt x="21600" y="10800"/>
                </a:lnTo>
                <a:arcTo wR="10603029" hR="10800" stAng="10800000" swAng="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"/>
          <p:cNvSpPr/>
          <p:nvPr/>
        </p:nvSpPr>
        <p:spPr>
          <a:xfrm>
            <a:off x="9259920" y="4917240"/>
            <a:ext cx="7200" cy="349560"/>
          </a:xfrm>
          <a:custGeom>
            <a:avLst/>
            <a:gdLst/>
            <a:ahLst/>
            <a:rect l="l" t="t" r="r" b="b"/>
            <a:pathLst>
              <a:path w="21600" h="999771">
                <a:moveTo>
                  <a:pt x="10800" y="0"/>
                </a:moveTo>
                <a:arcTo wR="10800" hR="10800" stAng="16200000" swAng="-5400000"/>
                <a:lnTo>
                  <a:pt x="0" y="988971"/>
                </a:lnTo>
                <a:arcTo wR="10800" hR="967371" stAng="10800000" swAng="5400000"/>
                <a:lnTo>
                  <a:pt x="10800" y="21600"/>
                </a:lnTo>
                <a:arcTo wR="10800" hR="967371" stAng="16200000" swAng="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"/>
          <p:cNvSpPr/>
          <p:nvPr/>
        </p:nvSpPr>
        <p:spPr>
          <a:xfrm>
            <a:off x="974160" y="5194440"/>
            <a:ext cx="3722040" cy="7200"/>
          </a:xfrm>
          <a:custGeom>
            <a:avLst/>
            <a:gdLst/>
            <a:ahLst/>
            <a:rect l="l" t="t" r="r" b="b"/>
            <a:pathLst>
              <a:path w="10635429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10624629" y="21600"/>
                </a:lnTo>
                <a:arcTo wR="10603029" hR="10800" stAng="5400000" swAng="5400000"/>
                <a:lnTo>
                  <a:pt x="21600" y="10800"/>
                </a:lnTo>
                <a:arcTo wR="10603029" hR="10800" stAng="10800000" swAng="5400000"/>
                <a:close/>
              </a:path>
            </a:pathLst>
          </a:custGeom>
          <a:gradFill rotWithShape="0">
            <a:gsLst>
              <a:gs pos="0">
                <a:srgbClr val="333333"/>
              </a:gs>
              <a:gs pos="100000">
                <a:srgbClr val="cccccc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"/>
          <p:cNvSpPr/>
          <p:nvPr/>
        </p:nvSpPr>
        <p:spPr>
          <a:xfrm>
            <a:off x="4590000" y="4914000"/>
            <a:ext cx="7200" cy="349560"/>
          </a:xfrm>
          <a:custGeom>
            <a:avLst/>
            <a:gdLst/>
            <a:ahLst/>
            <a:rect l="l" t="t" r="r" b="b"/>
            <a:pathLst>
              <a:path w="21600" h="999771">
                <a:moveTo>
                  <a:pt x="10800" y="0"/>
                </a:moveTo>
                <a:arcTo wR="10800" hR="10800" stAng="16200000" swAng="-5400000"/>
                <a:lnTo>
                  <a:pt x="0" y="988971"/>
                </a:lnTo>
                <a:arcTo wR="10800" hR="967371" stAng="10800000" swAng="5400000"/>
                <a:lnTo>
                  <a:pt x="10800" y="21600"/>
                </a:lnTo>
                <a:arcTo wR="10800" hR="967371" stAng="16200000" swAng="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solidFill>
            <a:srgbClr val="cc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"/>
          <p:cNvSpPr/>
          <p:nvPr/>
        </p:nvSpPr>
        <p:spPr>
          <a:xfrm>
            <a:off x="5055480" y="1037160"/>
            <a:ext cx="10800" cy="3700800"/>
          </a:xfrm>
          <a:custGeom>
            <a:avLst/>
            <a:gdLst/>
            <a:ahLst/>
            <a:rect l="l" t="t" r="r" b="b"/>
            <a:pathLst>
              <a:path w="21600" h="7163535">
                <a:moveTo>
                  <a:pt x="10800" y="0"/>
                </a:moveTo>
                <a:arcTo wR="10800" hR="10800" stAng="16200000" swAng="-5400000"/>
                <a:lnTo>
                  <a:pt x="0" y="7152735"/>
                </a:lnTo>
                <a:arcTo wR="10800" hR="7131135" stAng="10800000" swAng="5400000"/>
                <a:lnTo>
                  <a:pt x="10800" y="21600"/>
                </a:lnTo>
                <a:arcTo wR="10800" hR="7131135" stAng="16200000" swAng="5400000"/>
                <a:lnTo>
                  <a:pt x="21600" y="10800"/>
                </a:lnTo>
                <a:arcTo wR="10800" hR="10800" stAng="0" swAng="-5400000"/>
                <a:close/>
              </a:path>
            </a:pathLst>
          </a:custGeom>
          <a:gradFill rotWithShape="0"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44000" y="3888000"/>
            <a:ext cx="900000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latin typeface="Arial"/>
              </a:rPr>
              <a:t>Event Horizon Telescope Imaging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8" name=""/>
          <p:cNvSpPr txBox="1"/>
          <p:nvPr/>
        </p:nvSpPr>
        <p:spPr>
          <a:xfrm>
            <a:off x="4320000" y="4860000"/>
            <a:ext cx="5400000" cy="346320"/>
          </a:xfrm>
          <a:prstGeom prst="rect">
            <a:avLst/>
          </a:prstGeom>
          <a:noFill/>
          <a:ln w="1080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using Comrade.jl  (Julia package)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17640" y="2880"/>
            <a:ext cx="10079640" cy="5669280"/>
          </a:xfrm>
          <a:prstGeom prst="rect">
            <a:avLst/>
          </a:prstGeom>
          <a:ln w="108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E83A113-C7AE-4FAB-9E7D-4120BB48242D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17640" y="2880"/>
            <a:ext cx="10079640" cy="5669280"/>
          </a:xfrm>
          <a:prstGeom prst="rect">
            <a:avLst/>
          </a:prstGeom>
          <a:ln w="108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143581E-21D9-4387-AA06-B51EA02704C8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17640" y="2880"/>
            <a:ext cx="10079640" cy="5669280"/>
          </a:xfrm>
          <a:prstGeom prst="rect">
            <a:avLst/>
          </a:prstGeom>
          <a:ln w="108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AAA31A2-9CEA-42A1-AFAD-5B7E6548AA71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17640" y="2880"/>
            <a:ext cx="10079640" cy="5669280"/>
          </a:xfrm>
          <a:prstGeom prst="rect">
            <a:avLst/>
          </a:prstGeom>
          <a:ln w="108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F03F81B-FB06-4B40-A482-3514C0A2D101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17640" y="2880"/>
            <a:ext cx="10079640" cy="5669280"/>
          </a:xfrm>
          <a:prstGeom prst="rect">
            <a:avLst/>
          </a:prstGeom>
          <a:ln w="108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3416F65-2F0C-4F9E-8F5A-423C252A69D3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17640" y="2880"/>
            <a:ext cx="10079640" cy="5669280"/>
          </a:xfrm>
          <a:prstGeom prst="rect">
            <a:avLst/>
          </a:prstGeom>
          <a:ln w="108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77578A2-F737-4C7B-95F1-F21570B2EDBE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7640" y="2880"/>
            <a:ext cx="10079640" cy="5669280"/>
          </a:xfrm>
          <a:prstGeom prst="rect">
            <a:avLst/>
          </a:prstGeom>
          <a:ln w="108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8857C00-54E8-4F3E-880C-2F6FC7402C73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17640" y="2880"/>
            <a:ext cx="10079640" cy="5669280"/>
          </a:xfrm>
          <a:prstGeom prst="rect">
            <a:avLst/>
          </a:prstGeom>
          <a:ln w="108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ED79414-54CC-4ED7-9FCB-A6FED77D5D21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17640" y="2880"/>
            <a:ext cx="10079640" cy="5669280"/>
          </a:xfrm>
          <a:prstGeom prst="rect">
            <a:avLst/>
          </a:prstGeom>
          <a:ln w="108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58C8440-20DA-4692-8D58-82E3D32A48DE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17640" y="2880"/>
            <a:ext cx="10079640" cy="5669280"/>
          </a:xfrm>
          <a:prstGeom prst="rect">
            <a:avLst/>
          </a:prstGeom>
          <a:ln w="108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8938BB5-5492-48CC-B988-DF72A4F6B444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17640" y="2880"/>
            <a:ext cx="10079640" cy="5669280"/>
          </a:xfrm>
          <a:prstGeom prst="rect">
            <a:avLst/>
          </a:prstGeom>
          <a:ln w="108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4D34A18-1018-44D5-AF86-8B8535002FFE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17640" y="2880"/>
            <a:ext cx="10079640" cy="5669280"/>
          </a:xfrm>
          <a:prstGeom prst="rect">
            <a:avLst/>
          </a:prstGeom>
          <a:ln w="108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3426B4B-447A-4547-94BF-9AA823788458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17640" y="2880"/>
            <a:ext cx="10079640" cy="5669280"/>
          </a:xfrm>
          <a:prstGeom prst="rect">
            <a:avLst/>
          </a:prstGeom>
          <a:ln w="108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B7F9E88-0704-4BD2-8F8F-EE2B09CB103C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17640" y="2880"/>
            <a:ext cx="10079640" cy="5669280"/>
          </a:xfrm>
          <a:prstGeom prst="rect">
            <a:avLst/>
          </a:prstGeom>
          <a:ln w="108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2AE946A-336A-4CB8-8333-5C59020BD836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17640" y="2880"/>
            <a:ext cx="10079640" cy="5669280"/>
          </a:xfrm>
          <a:prstGeom prst="rect">
            <a:avLst/>
          </a:prstGeom>
          <a:ln w="108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0693654-7BE9-47DB-9890-3A74E63481EA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17640" y="2880"/>
            <a:ext cx="10079640" cy="5669280"/>
          </a:xfrm>
          <a:prstGeom prst="rect">
            <a:avLst/>
          </a:prstGeom>
          <a:ln w="108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356B41B-53B2-4F8B-926C-F22381E0E3C9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17640" y="2880"/>
            <a:ext cx="10079640" cy="5669280"/>
          </a:xfrm>
          <a:prstGeom prst="rect">
            <a:avLst/>
          </a:prstGeom>
          <a:ln w="108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A6BA54F-406B-490A-8AB4-5AF147579B49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17640" y="2880"/>
            <a:ext cx="10079640" cy="5669280"/>
          </a:xfrm>
          <a:prstGeom prst="rect">
            <a:avLst/>
          </a:prstGeom>
          <a:ln w="108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6EE03D6-8799-4F03-8A24-957C0C55BBF3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17640" y="2880"/>
            <a:ext cx="10079640" cy="5669280"/>
          </a:xfrm>
          <a:prstGeom prst="rect">
            <a:avLst/>
          </a:prstGeom>
          <a:ln w="108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9DB9599-658C-495E-B758-2ABAF1AADE9F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17640" y="2880"/>
            <a:ext cx="10079640" cy="5669280"/>
          </a:xfrm>
          <a:prstGeom prst="rect">
            <a:avLst/>
          </a:prstGeom>
          <a:ln w="108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2B09B9D-7B01-4E21-9515-1F2FD8C65314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17640" y="2880"/>
            <a:ext cx="10079640" cy="5669280"/>
          </a:xfrm>
          <a:prstGeom prst="rect">
            <a:avLst/>
          </a:prstGeom>
          <a:ln w="108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D8F3769-36E1-4F2B-800D-B78C0FD5D3A1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2024-01-08T22:13:45Z</dcterms:created>
  <dc:creator/>
  <dc:description/>
  <dc:language>ko-KR</dc:language>
  <cp:lastModifiedBy/>
  <dcterms:modified xsi:type="dcterms:W3CDTF">2024-01-08T22:23:37Z</dcterms:modified>
  <cp:revision>2</cp:revision>
  <dc:subject/>
  <dc:title>Portfolio</dc:title>
</cp:coreProperties>
</file>